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403" r:id="rId2"/>
    <p:sldId id="261" r:id="rId3"/>
    <p:sldId id="401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69" d="100"/>
          <a:sy n="69" d="100"/>
        </p:scale>
        <p:origin x="2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2F86AA-C75D-44FF-ABD0-6D082E437F76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AFA920-400F-439B-850B-B46EF5BAB8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156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Só uma equipe interdisciplinar com grande sinergia formada por empresários e acadêmicos das áreas de zootecnia e informática seria capaz de provocar tamanha disrupção  tecnológica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5F6DD9-4555-485C-B80D-0F8D2085D97F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1333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D38982-0CAB-F512-6608-1E03786F02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652AD6-9D39-9B1A-2A3C-6CC72693D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FD45AC-4CC8-7A6F-F759-37C9ED780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30EE3A6-477D-4A36-1BC7-54238C0DE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56E4E1-38F6-C21F-A20C-179DB0515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849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9E80A-5774-9698-2D1A-B98502AE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3895D12-17FB-8BC8-22E3-B049ED0E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F24C465-761B-9EF4-ED3E-E88B2D196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9954F2-83D3-05AB-2D8F-4D10BC85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B21CB5-F530-C8A9-34E8-99B137C94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9740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013CCAE-FE9E-0C5B-A4EE-902A6CFA74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D7B5871-CA63-3BC3-DF73-61306076F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EC746B-EC74-BE7F-7F5A-11902EF09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8A938F-6966-C3CD-2C9E-4E674A4FE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ECC724-F398-B804-BE63-982726298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5584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262AF-4A43-8EAF-8F80-66F0DE43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318EB3-F130-983C-5C78-819106432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FC0E6F-A999-0004-A920-D28AD99C3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6F518B-2B54-A88E-EB13-F68798C76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E588AA-7490-7A5A-F6C5-79BA54083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9039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D9BB84-EDD4-79F0-D89B-4332D5B55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E62BF0-7278-8F2B-2EF8-FD1C61DEA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8A4B7FB-EBDA-41DA-9382-2B6B6A08B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83A261-7232-571A-C470-15EC77817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C663C68-5462-E580-536F-397773DF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538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A1291B-6310-14F3-BAFF-34CDC238D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CCABF0-0112-E851-65AC-89A46450AB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E0C8B73-71DB-6379-D252-13B1F5B77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3CEF6A6-6646-6F38-6039-77C1B70A0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F48C349-A7D9-E5D0-FE5C-262705E7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403E321-A7E8-F33A-98CC-8B24128BC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718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0793D5-520C-9E63-C8D4-457158998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663C19-7722-9823-A7B5-A5773EDF9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2EEC1A1-8159-703E-94FD-40680C19E0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196F9EC-46C5-B0DA-5ED0-750D3C6038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11B75E2-1CB5-41A7-C355-1F9BBECD8C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1ACA64E-EF4D-A804-589C-96605172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F2E75A6-12FD-456A-A416-86B55A92F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322B879-CB02-E31C-C945-089D3123F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5999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9057A1-FCD1-4884-54A2-C8FA9FF8B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2116119-B9CE-22EE-0926-D3B0CC0D9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A4954FF-8CC0-861C-0E52-CF756485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E5D266-EFC0-329F-0128-902C87E95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9126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BF6B96E-4D78-CE5F-B0FD-979E885EA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0F7BB4F-E952-7ADE-1932-45E31279F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1998951-A0D6-5EEA-61FE-E0D13E9A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969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FFFF67-4912-106D-1EB1-A255BD850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5C171E-2B06-DA0B-A18B-040B75FE2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AC518F2-C43A-CC8B-C2A4-50D3523D9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8DA45E2-20CA-9970-8605-71DA5F3DC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2FC212-3C40-8A99-2B5D-56EC06BE3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50852B2-57AB-6BEA-3DA1-88EA39856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283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3F8138-058C-400E-6283-2008A2D52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C1447F5-B795-ADDA-BCE0-7EB5098AC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C5F8613-D9C4-8807-41BD-D4AC2B8A1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3A4A7ED-FC30-1536-BF3C-2CC36AFD8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C5B5A0F-6A4C-8AE5-8CE5-62A92C668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5A5636-FA28-054C-EBA1-104F20931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5171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982FE49-953B-68B7-7604-3E3519136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CA1918-0372-6062-6081-F55B4F992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D5A6ED-3B89-F057-5911-F3DAAA378E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BAFFB7-D21C-4484-B2D5-F93A198DD1EF}" type="datetimeFigureOut">
              <a:rPr lang="pt-BR" smtClean="0"/>
              <a:t>24/05/2024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54765B-79A1-11F3-560B-DEAE9D2904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6C738E-3E7F-4C4D-2EA4-3999C38204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EFFDC8-9A3F-40BD-894C-18B5EBA288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4632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avi"/><Relationship Id="rId5" Type="http://schemas.microsoft.com/office/2007/relationships/media" Target="../media/media3.avi"/><Relationship Id="rId10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A597D97-203B-498B-95D3-E90DC961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 descr="Pessoas sentadas em cadeiras&#10;&#10;Descrição gerada automaticamente">
            <a:extLst>
              <a:ext uri="{FF2B5EF4-FFF2-40B4-BE49-F238E27FC236}">
                <a16:creationId xmlns:a16="http://schemas.microsoft.com/office/drawing/2014/main" id="{C08B1A5F-AB90-34A7-6C4F-0ADA015AD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03"/>
          <a:stretch/>
        </p:blipFill>
        <p:spPr>
          <a:xfrm>
            <a:off x="4267201" y="10"/>
            <a:ext cx="7924800" cy="3383270"/>
          </a:xfrm>
          <a:prstGeom prst="rect">
            <a:avLst/>
          </a:prstGeom>
        </p:spPr>
      </p:pic>
      <p:pic>
        <p:nvPicPr>
          <p:cNvPr id="5" name="Imagem 4" descr="Homem sentado na cadeira&#10;&#10;Descrição gerada automaticamente com confiança média">
            <a:extLst>
              <a:ext uri="{FF2B5EF4-FFF2-40B4-BE49-F238E27FC236}">
                <a16:creationId xmlns:a16="http://schemas.microsoft.com/office/drawing/2014/main" id="{7284D4E6-6C0D-C4D6-1D8E-84E86D144B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78" r="2" b="2720"/>
          <a:stretch/>
        </p:blipFill>
        <p:spPr>
          <a:xfrm>
            <a:off x="4650916" y="3474720"/>
            <a:ext cx="7555832" cy="3383280"/>
          </a:xfrm>
          <a:prstGeom prst="rect">
            <a:avLst/>
          </a:prstGeom>
        </p:spPr>
      </p:pic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6A6EF10E-DF41-4BD3-8EB4-6F646531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4272" cy="6858000"/>
          </a:xfrm>
          <a:custGeom>
            <a:avLst/>
            <a:gdLst>
              <a:gd name="connsiteX0" fmla="*/ 0 w 6244272"/>
              <a:gd name="connsiteY0" fmla="*/ 0 h 6858000"/>
              <a:gd name="connsiteX1" fmla="*/ 732568 w 6244272"/>
              <a:gd name="connsiteY1" fmla="*/ 0 h 6858000"/>
              <a:gd name="connsiteX2" fmla="*/ 947849 w 6244272"/>
              <a:gd name="connsiteY2" fmla="*/ 0 h 6858000"/>
              <a:gd name="connsiteX3" fmla="*/ 1823619 w 6244272"/>
              <a:gd name="connsiteY3" fmla="*/ 0 h 6858000"/>
              <a:gd name="connsiteX4" fmla="*/ 5235673 w 6244272"/>
              <a:gd name="connsiteY4" fmla="*/ 0 h 6858000"/>
              <a:gd name="connsiteX5" fmla="*/ 4933297 w 6244272"/>
              <a:gd name="connsiteY5" fmla="*/ 110269 h 6858000"/>
              <a:gd name="connsiteX6" fmla="*/ 4976910 w 6244272"/>
              <a:gd name="connsiteY6" fmla="*/ 135168 h 6858000"/>
              <a:gd name="connsiteX7" fmla="*/ 5238580 w 6244272"/>
              <a:gd name="connsiteY7" fmla="*/ 71141 h 6858000"/>
              <a:gd name="connsiteX8" fmla="*/ 5290914 w 6244272"/>
              <a:gd name="connsiteY8" fmla="*/ 88927 h 6858000"/>
              <a:gd name="connsiteX9" fmla="*/ 5264747 w 6244272"/>
              <a:gd name="connsiteY9" fmla="*/ 163625 h 6858000"/>
              <a:gd name="connsiteX10" fmla="*/ 5151357 w 6244272"/>
              <a:gd name="connsiteY10" fmla="*/ 192082 h 6858000"/>
              <a:gd name="connsiteX11" fmla="*/ 4974002 w 6244272"/>
              <a:gd name="connsiteY11" fmla="*/ 373491 h 6858000"/>
              <a:gd name="connsiteX12" fmla="*/ 5241488 w 6244272"/>
              <a:gd name="connsiteY12" fmla="*/ 352148 h 6858000"/>
              <a:gd name="connsiteX13" fmla="*/ 5288007 w 6244272"/>
              <a:gd name="connsiteY13" fmla="*/ 394834 h 6858000"/>
              <a:gd name="connsiteX14" fmla="*/ 5305452 w 6244272"/>
              <a:gd name="connsiteY14" fmla="*/ 451747 h 6858000"/>
              <a:gd name="connsiteX15" fmla="*/ 5383953 w 6244272"/>
              <a:gd name="connsiteY15" fmla="*/ 359262 h 6858000"/>
              <a:gd name="connsiteX16" fmla="*/ 5450825 w 6244272"/>
              <a:gd name="connsiteY16" fmla="*/ 334364 h 6858000"/>
              <a:gd name="connsiteX17" fmla="*/ 5471177 w 6244272"/>
              <a:gd name="connsiteY17" fmla="*/ 416176 h 6858000"/>
              <a:gd name="connsiteX18" fmla="*/ 5410121 w 6244272"/>
              <a:gd name="connsiteY18" fmla="*/ 505101 h 6858000"/>
              <a:gd name="connsiteX19" fmla="*/ 5247303 w 6244272"/>
              <a:gd name="connsiteY19" fmla="*/ 558458 h 6858000"/>
              <a:gd name="connsiteX20" fmla="*/ 5421750 w 6244272"/>
              <a:gd name="connsiteY20" fmla="*/ 558458 h 6858000"/>
              <a:gd name="connsiteX21" fmla="*/ 5622364 w 6244272"/>
              <a:gd name="connsiteY21" fmla="*/ 522887 h 6858000"/>
              <a:gd name="connsiteX22" fmla="*/ 5834608 w 6244272"/>
              <a:gd name="connsiteY22" fmla="*/ 533558 h 6858000"/>
              <a:gd name="connsiteX23" fmla="*/ 6035223 w 6244272"/>
              <a:gd name="connsiteY23" fmla="*/ 462417 h 6858000"/>
              <a:gd name="connsiteX24" fmla="*/ 6238745 w 6244272"/>
              <a:gd name="connsiteY24" fmla="*/ 465975 h 6858000"/>
              <a:gd name="connsiteX25" fmla="*/ 5337434 w 6244272"/>
              <a:gd name="connsiteY25" fmla="*/ 910606 h 6858000"/>
              <a:gd name="connsiteX26" fmla="*/ 5381046 w 6244272"/>
              <a:gd name="connsiteY26" fmla="*/ 921277 h 6858000"/>
              <a:gd name="connsiteX27" fmla="*/ 5439195 w 6244272"/>
              <a:gd name="connsiteY27" fmla="*/ 949734 h 6858000"/>
              <a:gd name="connsiteX28" fmla="*/ 5395583 w 6244272"/>
              <a:gd name="connsiteY28" fmla="*/ 1006647 h 6858000"/>
              <a:gd name="connsiteX29" fmla="*/ 5160079 w 6244272"/>
              <a:gd name="connsiteY29" fmla="*/ 1113358 h 6858000"/>
              <a:gd name="connsiteX30" fmla="*/ 5101930 w 6244272"/>
              <a:gd name="connsiteY30" fmla="*/ 1220069 h 6858000"/>
              <a:gd name="connsiteX31" fmla="*/ 5174617 w 6244272"/>
              <a:gd name="connsiteY31" fmla="*/ 1209399 h 6858000"/>
              <a:gd name="connsiteX32" fmla="*/ 5238580 w 6244272"/>
              <a:gd name="connsiteY32" fmla="*/ 1230741 h 6858000"/>
              <a:gd name="connsiteX33" fmla="*/ 5212414 w 6244272"/>
              <a:gd name="connsiteY33" fmla="*/ 1365909 h 6858000"/>
              <a:gd name="connsiteX34" fmla="*/ 4878056 w 6244272"/>
              <a:gd name="connsiteY34" fmla="*/ 1540204 h 6858000"/>
              <a:gd name="connsiteX35" fmla="*/ 4848982 w 6244272"/>
              <a:gd name="connsiteY35" fmla="*/ 1597117 h 6858000"/>
              <a:gd name="connsiteX36" fmla="*/ 4889686 w 6244272"/>
              <a:gd name="connsiteY36" fmla="*/ 1636245 h 6858000"/>
              <a:gd name="connsiteX37" fmla="*/ 4997261 w 6244272"/>
              <a:gd name="connsiteY37" fmla="*/ 1657587 h 6858000"/>
              <a:gd name="connsiteX38" fmla="*/ 4846074 w 6244272"/>
              <a:gd name="connsiteY38" fmla="*/ 1849668 h 6858000"/>
              <a:gd name="connsiteX39" fmla="*/ 4790832 w 6244272"/>
              <a:gd name="connsiteY39" fmla="*/ 1903025 h 6858000"/>
              <a:gd name="connsiteX40" fmla="*/ 4694886 w 6244272"/>
              <a:gd name="connsiteY40" fmla="*/ 1984836 h 6858000"/>
              <a:gd name="connsiteX41" fmla="*/ 4694886 w 6244272"/>
              <a:gd name="connsiteY41" fmla="*/ 2013292 h 6858000"/>
              <a:gd name="connsiteX42" fmla="*/ 4822814 w 6244272"/>
              <a:gd name="connsiteY42" fmla="*/ 2102219 h 6858000"/>
              <a:gd name="connsiteX43" fmla="*/ 5055411 w 6244272"/>
              <a:gd name="connsiteY43" fmla="*/ 2077320 h 6858000"/>
              <a:gd name="connsiteX44" fmla="*/ 4712331 w 6244272"/>
              <a:gd name="connsiteY44" fmla="*/ 2208931 h 6858000"/>
              <a:gd name="connsiteX45" fmla="*/ 5822979 w 6244272"/>
              <a:gd name="connsiteY45" fmla="*/ 1892353 h 6858000"/>
              <a:gd name="connsiteX46" fmla="*/ 5753200 w 6244272"/>
              <a:gd name="connsiteY46" fmla="*/ 1974165 h 6858000"/>
              <a:gd name="connsiteX47" fmla="*/ 5363601 w 6244272"/>
              <a:gd name="connsiteY47" fmla="*/ 2191146 h 6858000"/>
              <a:gd name="connsiteX48" fmla="*/ 5253118 w 6244272"/>
              <a:gd name="connsiteY48" fmla="*/ 2326314 h 6858000"/>
              <a:gd name="connsiteX49" fmla="*/ 5136819 w 6244272"/>
              <a:gd name="connsiteY49" fmla="*/ 2401012 h 6858000"/>
              <a:gd name="connsiteX50" fmla="*/ 4974002 w 6244272"/>
              <a:gd name="connsiteY50" fmla="*/ 2401012 h 6858000"/>
              <a:gd name="connsiteX51" fmla="*/ 4857704 w 6244272"/>
              <a:gd name="connsiteY51" fmla="*/ 2518395 h 6858000"/>
              <a:gd name="connsiteX52" fmla="*/ 4976910 w 6244272"/>
              <a:gd name="connsiteY52" fmla="*/ 2543294 h 6858000"/>
              <a:gd name="connsiteX53" fmla="*/ 5116467 w 6244272"/>
              <a:gd name="connsiteY53" fmla="*/ 2525509 h 6858000"/>
              <a:gd name="connsiteX54" fmla="*/ 5273470 w 6244272"/>
              <a:gd name="connsiteY54" fmla="*/ 2564636 h 6858000"/>
              <a:gd name="connsiteX55" fmla="*/ 5418843 w 6244272"/>
              <a:gd name="connsiteY55" fmla="*/ 2532623 h 6858000"/>
              <a:gd name="connsiteX56" fmla="*/ 5593290 w 6244272"/>
              <a:gd name="connsiteY56" fmla="*/ 2553965 h 6858000"/>
              <a:gd name="connsiteX57" fmla="*/ 5648532 w 6244272"/>
              <a:gd name="connsiteY57" fmla="*/ 2692689 h 6858000"/>
              <a:gd name="connsiteX58" fmla="*/ 5665976 w 6244272"/>
              <a:gd name="connsiteY58" fmla="*/ 2703362 h 6858000"/>
              <a:gd name="connsiteX59" fmla="*/ 5988704 w 6244272"/>
              <a:gd name="connsiteY59" fmla="*/ 2923898 h 6858000"/>
              <a:gd name="connsiteX60" fmla="*/ 6078835 w 6244272"/>
              <a:gd name="connsiteY60" fmla="*/ 2941684 h 6858000"/>
              <a:gd name="connsiteX61" fmla="*/ 5546771 w 6244272"/>
              <a:gd name="connsiteY61" fmla="*/ 3329402 h 6858000"/>
              <a:gd name="connsiteX62" fmla="*/ 5904388 w 6244272"/>
              <a:gd name="connsiteY62" fmla="*/ 3229805 h 6858000"/>
              <a:gd name="connsiteX63" fmla="*/ 5953814 w 6244272"/>
              <a:gd name="connsiteY63" fmla="*/ 3393429 h 6858000"/>
              <a:gd name="connsiteX64" fmla="*/ 5785182 w 6244272"/>
              <a:gd name="connsiteY64" fmla="*/ 3539269 h 6858000"/>
              <a:gd name="connsiteX65" fmla="*/ 5724125 w 6244272"/>
              <a:gd name="connsiteY65" fmla="*/ 3827390 h 6858000"/>
              <a:gd name="connsiteX66" fmla="*/ 5753200 w 6244272"/>
              <a:gd name="connsiteY66" fmla="*/ 4090612 h 6858000"/>
              <a:gd name="connsiteX67" fmla="*/ 5825886 w 6244272"/>
              <a:gd name="connsiteY67" fmla="*/ 4172424 h 6858000"/>
              <a:gd name="connsiteX68" fmla="*/ 5930554 w 6244272"/>
              <a:gd name="connsiteY68" fmla="*/ 4321821 h 6858000"/>
              <a:gd name="connsiteX69" fmla="*/ 5994519 w 6244272"/>
              <a:gd name="connsiteY69" fmla="*/ 4414305 h 6858000"/>
              <a:gd name="connsiteX70" fmla="*/ 6218393 w 6244272"/>
              <a:gd name="connsiteY70" fmla="*/ 4378734 h 6858000"/>
              <a:gd name="connsiteX71" fmla="*/ 5918925 w 6244272"/>
              <a:gd name="connsiteY71" fmla="*/ 4613499 h 6858000"/>
              <a:gd name="connsiteX72" fmla="*/ 6160243 w 6244272"/>
              <a:gd name="connsiteY72" fmla="*/ 4585042 h 6858000"/>
              <a:gd name="connsiteX73" fmla="*/ 6238745 w 6244272"/>
              <a:gd name="connsiteY73" fmla="*/ 4602828 h 6858000"/>
              <a:gd name="connsiteX74" fmla="*/ 6195133 w 6244272"/>
              <a:gd name="connsiteY74" fmla="*/ 4677526 h 6858000"/>
              <a:gd name="connsiteX75" fmla="*/ 6017778 w 6244272"/>
              <a:gd name="connsiteY75" fmla="*/ 4805580 h 6858000"/>
              <a:gd name="connsiteX76" fmla="*/ 5651439 w 6244272"/>
              <a:gd name="connsiteY76" fmla="*/ 5154171 h 6858000"/>
              <a:gd name="connsiteX77" fmla="*/ 6006149 w 6244272"/>
              <a:gd name="connsiteY77" fmla="*/ 4994104 h 6858000"/>
              <a:gd name="connsiteX78" fmla="*/ 5633994 w 6244272"/>
              <a:gd name="connsiteY78" fmla="*/ 5353367 h 6858000"/>
              <a:gd name="connsiteX79" fmla="*/ 5552586 w 6244272"/>
              <a:gd name="connsiteY79" fmla="*/ 5474306 h 6858000"/>
              <a:gd name="connsiteX80" fmla="*/ 5383953 w 6244272"/>
              <a:gd name="connsiteY80" fmla="*/ 5769542 h 6858000"/>
              <a:gd name="connsiteX81" fmla="*/ 5392675 w 6244272"/>
              <a:gd name="connsiteY81" fmla="*/ 5801555 h 6858000"/>
              <a:gd name="connsiteX82" fmla="*/ 5584568 w 6244272"/>
              <a:gd name="connsiteY82" fmla="*/ 5755314 h 6858000"/>
              <a:gd name="connsiteX83" fmla="*/ 5334526 w 6244272"/>
              <a:gd name="connsiteY83" fmla="*/ 6004307 h 6858000"/>
              <a:gd name="connsiteX84" fmla="*/ 5075763 w 6244272"/>
              <a:gd name="connsiteY84" fmla="*/ 6196388 h 6858000"/>
              <a:gd name="connsiteX85" fmla="*/ 5258933 w 6244272"/>
              <a:gd name="connsiteY85" fmla="*/ 6167932 h 6858000"/>
              <a:gd name="connsiteX86" fmla="*/ 5511881 w 6244272"/>
              <a:gd name="connsiteY86" fmla="*/ 6057663 h 6858000"/>
              <a:gd name="connsiteX87" fmla="*/ 5599105 w 6244272"/>
              <a:gd name="connsiteY87" fmla="*/ 6100347 h 6858000"/>
              <a:gd name="connsiteX88" fmla="*/ 5360693 w 6244272"/>
              <a:gd name="connsiteY88" fmla="*/ 6281757 h 6858000"/>
              <a:gd name="connsiteX89" fmla="*/ 5224043 w 6244272"/>
              <a:gd name="connsiteY89" fmla="*/ 6367127 h 6858000"/>
              <a:gd name="connsiteX90" fmla="*/ 5168801 w 6244272"/>
              <a:gd name="connsiteY90" fmla="*/ 6431153 h 6858000"/>
              <a:gd name="connsiteX91" fmla="*/ 5011799 w 6244272"/>
              <a:gd name="connsiteY91" fmla="*/ 6658805 h 6858000"/>
              <a:gd name="connsiteX92" fmla="*/ 4651275 w 6244272"/>
              <a:gd name="connsiteY92" fmla="*/ 6858000 h 6858000"/>
              <a:gd name="connsiteX93" fmla="*/ 1823619 w 6244272"/>
              <a:gd name="connsiteY93" fmla="*/ 6858000 h 6858000"/>
              <a:gd name="connsiteX94" fmla="*/ 947849 w 6244272"/>
              <a:gd name="connsiteY94" fmla="*/ 6858000 h 6858000"/>
              <a:gd name="connsiteX95" fmla="*/ 732568 w 6244272"/>
              <a:gd name="connsiteY95" fmla="*/ 6858000 h 6858000"/>
              <a:gd name="connsiteX96" fmla="*/ 0 w 6244272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6244272" h="6858000">
                <a:moveTo>
                  <a:pt x="0" y="0"/>
                </a:moveTo>
                <a:lnTo>
                  <a:pt x="732568" y="0"/>
                </a:lnTo>
                <a:lnTo>
                  <a:pt x="947849" y="0"/>
                </a:lnTo>
                <a:lnTo>
                  <a:pt x="1823619" y="0"/>
                </a:lnTo>
                <a:lnTo>
                  <a:pt x="5235673" y="0"/>
                </a:lnTo>
                <a:cubicBezTo>
                  <a:pt x="5133912" y="35571"/>
                  <a:pt x="5035058" y="78255"/>
                  <a:pt x="4933297" y="110269"/>
                </a:cubicBezTo>
                <a:cubicBezTo>
                  <a:pt x="4947835" y="145839"/>
                  <a:pt x="4962372" y="138725"/>
                  <a:pt x="4976910" y="135168"/>
                </a:cubicBezTo>
                <a:cubicBezTo>
                  <a:pt x="5064133" y="120941"/>
                  <a:pt x="5154264" y="110269"/>
                  <a:pt x="5238580" y="71141"/>
                </a:cubicBezTo>
                <a:cubicBezTo>
                  <a:pt x="5258933" y="64027"/>
                  <a:pt x="5282192" y="64027"/>
                  <a:pt x="5290914" y="88927"/>
                </a:cubicBezTo>
                <a:cubicBezTo>
                  <a:pt x="5305452" y="124497"/>
                  <a:pt x="5285100" y="145839"/>
                  <a:pt x="5264747" y="163625"/>
                </a:cubicBezTo>
                <a:cubicBezTo>
                  <a:pt x="5229858" y="195638"/>
                  <a:pt x="5189154" y="188525"/>
                  <a:pt x="5151357" y="192082"/>
                </a:cubicBezTo>
                <a:cubicBezTo>
                  <a:pt x="5046689" y="209867"/>
                  <a:pt x="4997261" y="259665"/>
                  <a:pt x="4974002" y="373491"/>
                </a:cubicBezTo>
                <a:cubicBezTo>
                  <a:pt x="5064133" y="327250"/>
                  <a:pt x="5154264" y="384162"/>
                  <a:pt x="5241488" y="352148"/>
                </a:cubicBezTo>
                <a:cubicBezTo>
                  <a:pt x="5264747" y="345034"/>
                  <a:pt x="5299637" y="355706"/>
                  <a:pt x="5288007" y="394834"/>
                </a:cubicBezTo>
                <a:cubicBezTo>
                  <a:pt x="5276378" y="430405"/>
                  <a:pt x="5238580" y="458860"/>
                  <a:pt x="5305452" y="451747"/>
                </a:cubicBezTo>
                <a:cubicBezTo>
                  <a:pt x="5354879" y="448189"/>
                  <a:pt x="5369416" y="405504"/>
                  <a:pt x="5383953" y="359262"/>
                </a:cubicBezTo>
                <a:cubicBezTo>
                  <a:pt x="5395583" y="334364"/>
                  <a:pt x="5427565" y="320135"/>
                  <a:pt x="5450825" y="334364"/>
                </a:cubicBezTo>
                <a:cubicBezTo>
                  <a:pt x="5479899" y="348592"/>
                  <a:pt x="5471177" y="387720"/>
                  <a:pt x="5471177" y="416176"/>
                </a:cubicBezTo>
                <a:cubicBezTo>
                  <a:pt x="5474085" y="469532"/>
                  <a:pt x="5450825" y="494431"/>
                  <a:pt x="5410121" y="505101"/>
                </a:cubicBezTo>
                <a:cubicBezTo>
                  <a:pt x="5360693" y="519330"/>
                  <a:pt x="5311267" y="537116"/>
                  <a:pt x="5247303" y="558458"/>
                </a:cubicBezTo>
                <a:cubicBezTo>
                  <a:pt x="5317082" y="594028"/>
                  <a:pt x="5369416" y="586915"/>
                  <a:pt x="5421750" y="558458"/>
                </a:cubicBezTo>
                <a:cubicBezTo>
                  <a:pt x="5485714" y="526444"/>
                  <a:pt x="5570030" y="483759"/>
                  <a:pt x="5622364" y="522887"/>
                </a:cubicBezTo>
                <a:cubicBezTo>
                  <a:pt x="5700865" y="579800"/>
                  <a:pt x="5764829" y="544229"/>
                  <a:pt x="5834608" y="533558"/>
                </a:cubicBezTo>
                <a:cubicBezTo>
                  <a:pt x="5979982" y="512216"/>
                  <a:pt x="5889850" y="480203"/>
                  <a:pt x="6035223" y="462417"/>
                </a:cubicBezTo>
                <a:cubicBezTo>
                  <a:pt x="6093372" y="455303"/>
                  <a:pt x="6154429" y="426847"/>
                  <a:pt x="6238745" y="465975"/>
                </a:cubicBezTo>
                <a:cubicBezTo>
                  <a:pt x="5857868" y="672284"/>
                  <a:pt x="5677606" y="658055"/>
                  <a:pt x="5337434" y="910606"/>
                </a:cubicBezTo>
                <a:cubicBezTo>
                  <a:pt x="5351971" y="935506"/>
                  <a:pt x="5366508" y="924835"/>
                  <a:pt x="5381046" y="921277"/>
                </a:cubicBezTo>
                <a:cubicBezTo>
                  <a:pt x="5404305" y="917720"/>
                  <a:pt x="5433380" y="903491"/>
                  <a:pt x="5439195" y="949734"/>
                </a:cubicBezTo>
                <a:cubicBezTo>
                  <a:pt x="5442103" y="985305"/>
                  <a:pt x="5424657" y="1003089"/>
                  <a:pt x="5395583" y="1006647"/>
                </a:cubicBezTo>
                <a:cubicBezTo>
                  <a:pt x="5311267" y="1020875"/>
                  <a:pt x="5235673" y="1070674"/>
                  <a:pt x="5160079" y="1113358"/>
                </a:cubicBezTo>
                <a:cubicBezTo>
                  <a:pt x="5125190" y="1131144"/>
                  <a:pt x="5087393" y="1156043"/>
                  <a:pt x="5101930" y="1220069"/>
                </a:cubicBezTo>
                <a:cubicBezTo>
                  <a:pt x="5131004" y="1237855"/>
                  <a:pt x="5151357" y="1212955"/>
                  <a:pt x="5174617" y="1209399"/>
                </a:cubicBezTo>
                <a:cubicBezTo>
                  <a:pt x="5197876" y="1205842"/>
                  <a:pt x="5253118" y="1220069"/>
                  <a:pt x="5238580" y="1230741"/>
                </a:cubicBezTo>
                <a:cubicBezTo>
                  <a:pt x="5171709" y="1269868"/>
                  <a:pt x="5293822" y="1365909"/>
                  <a:pt x="5212414" y="1365909"/>
                </a:cubicBezTo>
                <a:cubicBezTo>
                  <a:pt x="5078671" y="1365909"/>
                  <a:pt x="5005984" y="1536647"/>
                  <a:pt x="4878056" y="1540204"/>
                </a:cubicBezTo>
                <a:cubicBezTo>
                  <a:pt x="4857704" y="1540204"/>
                  <a:pt x="4848982" y="1572219"/>
                  <a:pt x="4848982" y="1597117"/>
                </a:cubicBezTo>
                <a:cubicBezTo>
                  <a:pt x="4848982" y="1629132"/>
                  <a:pt x="4869333" y="1632688"/>
                  <a:pt x="4889686" y="1636245"/>
                </a:cubicBezTo>
                <a:cubicBezTo>
                  <a:pt x="4921668" y="1639802"/>
                  <a:pt x="4956557" y="1597117"/>
                  <a:pt x="4997261" y="1657587"/>
                </a:cubicBezTo>
                <a:cubicBezTo>
                  <a:pt x="4921668" y="1693158"/>
                  <a:pt x="4843167" y="1728729"/>
                  <a:pt x="4846074" y="1849668"/>
                </a:cubicBezTo>
                <a:cubicBezTo>
                  <a:pt x="4846074" y="1881683"/>
                  <a:pt x="4814092" y="1895910"/>
                  <a:pt x="4790832" y="1903025"/>
                </a:cubicBezTo>
                <a:cubicBezTo>
                  <a:pt x="4750128" y="1917252"/>
                  <a:pt x="4718146" y="1938595"/>
                  <a:pt x="4694886" y="1984836"/>
                </a:cubicBezTo>
                <a:cubicBezTo>
                  <a:pt x="4694886" y="1995507"/>
                  <a:pt x="4694886" y="2002622"/>
                  <a:pt x="4694886" y="2013292"/>
                </a:cubicBezTo>
                <a:cubicBezTo>
                  <a:pt x="4700701" y="2123562"/>
                  <a:pt x="4758850" y="2120004"/>
                  <a:pt x="4822814" y="2102219"/>
                </a:cubicBezTo>
                <a:cubicBezTo>
                  <a:pt x="4898408" y="2080877"/>
                  <a:pt x="4974002" y="2038192"/>
                  <a:pt x="5055411" y="2077320"/>
                </a:cubicBezTo>
                <a:cubicBezTo>
                  <a:pt x="4942020" y="2130676"/>
                  <a:pt x="4817000" y="2134233"/>
                  <a:pt x="4712331" y="2208931"/>
                </a:cubicBezTo>
                <a:cubicBezTo>
                  <a:pt x="5101930" y="2223159"/>
                  <a:pt x="5445010" y="1984836"/>
                  <a:pt x="5822979" y="1892353"/>
                </a:cubicBezTo>
                <a:cubicBezTo>
                  <a:pt x="5811349" y="1952823"/>
                  <a:pt x="5779367" y="1967051"/>
                  <a:pt x="5753200" y="1974165"/>
                </a:cubicBezTo>
                <a:cubicBezTo>
                  <a:pt x="5613642" y="2020407"/>
                  <a:pt x="5491529" y="2112891"/>
                  <a:pt x="5363601" y="2191146"/>
                </a:cubicBezTo>
                <a:cubicBezTo>
                  <a:pt x="5311267" y="2223159"/>
                  <a:pt x="5273470" y="2258731"/>
                  <a:pt x="5253118" y="2326314"/>
                </a:cubicBezTo>
                <a:cubicBezTo>
                  <a:pt x="5235673" y="2390340"/>
                  <a:pt x="5200783" y="2418796"/>
                  <a:pt x="5136819" y="2401012"/>
                </a:cubicBezTo>
                <a:cubicBezTo>
                  <a:pt x="5084485" y="2386784"/>
                  <a:pt x="5029243" y="2393898"/>
                  <a:pt x="4974002" y="2401012"/>
                </a:cubicBezTo>
                <a:cubicBezTo>
                  <a:pt x="4912946" y="2408126"/>
                  <a:pt x="4843167" y="2479267"/>
                  <a:pt x="4857704" y="2518395"/>
                </a:cubicBezTo>
                <a:cubicBezTo>
                  <a:pt x="4886778" y="2582422"/>
                  <a:pt x="4936205" y="2550408"/>
                  <a:pt x="4976910" y="2543294"/>
                </a:cubicBezTo>
                <a:cubicBezTo>
                  <a:pt x="5026336" y="2536181"/>
                  <a:pt x="5116467" y="2518395"/>
                  <a:pt x="5116467" y="2525509"/>
                </a:cubicBezTo>
                <a:cubicBezTo>
                  <a:pt x="5148450" y="2685576"/>
                  <a:pt x="5221136" y="2564636"/>
                  <a:pt x="5273470" y="2564636"/>
                </a:cubicBezTo>
                <a:cubicBezTo>
                  <a:pt x="5322897" y="2564636"/>
                  <a:pt x="5372323" y="2546851"/>
                  <a:pt x="5418843" y="2532623"/>
                </a:cubicBezTo>
                <a:cubicBezTo>
                  <a:pt x="5479899" y="2514837"/>
                  <a:pt x="5535140" y="2546851"/>
                  <a:pt x="5593290" y="2553965"/>
                </a:cubicBezTo>
                <a:cubicBezTo>
                  <a:pt x="5645624" y="2561080"/>
                  <a:pt x="5616550" y="2653563"/>
                  <a:pt x="5648532" y="2692689"/>
                </a:cubicBezTo>
                <a:cubicBezTo>
                  <a:pt x="5654346" y="2703362"/>
                  <a:pt x="5660161" y="2703362"/>
                  <a:pt x="5665976" y="2703362"/>
                </a:cubicBezTo>
                <a:cubicBezTo>
                  <a:pt x="5683421" y="2980812"/>
                  <a:pt x="5988704" y="2913227"/>
                  <a:pt x="5988704" y="2923898"/>
                </a:cubicBezTo>
                <a:cubicBezTo>
                  <a:pt x="6014871" y="2941684"/>
                  <a:pt x="6046853" y="2899000"/>
                  <a:pt x="6078835" y="2941684"/>
                </a:cubicBezTo>
                <a:cubicBezTo>
                  <a:pt x="5942185" y="3137322"/>
                  <a:pt x="5732847" y="3183563"/>
                  <a:pt x="5546771" y="3329402"/>
                </a:cubicBezTo>
                <a:cubicBezTo>
                  <a:pt x="5700865" y="3379202"/>
                  <a:pt x="5790997" y="3208463"/>
                  <a:pt x="5904388" y="3229805"/>
                </a:cubicBezTo>
                <a:cubicBezTo>
                  <a:pt x="5959629" y="3283162"/>
                  <a:pt x="5793904" y="3368530"/>
                  <a:pt x="5953814" y="3393429"/>
                </a:cubicBezTo>
                <a:cubicBezTo>
                  <a:pt x="5884036" y="3439672"/>
                  <a:pt x="5834608" y="3485914"/>
                  <a:pt x="5785182" y="3539269"/>
                </a:cubicBezTo>
                <a:cubicBezTo>
                  <a:pt x="5700865" y="3635309"/>
                  <a:pt x="5683421" y="3699337"/>
                  <a:pt x="5724125" y="3827390"/>
                </a:cubicBezTo>
                <a:cubicBezTo>
                  <a:pt x="5750293" y="3912759"/>
                  <a:pt x="5788089" y="3991015"/>
                  <a:pt x="5753200" y="4090612"/>
                </a:cubicBezTo>
                <a:cubicBezTo>
                  <a:pt x="5729940" y="4158196"/>
                  <a:pt x="5738663" y="4204438"/>
                  <a:pt x="5825886" y="4172424"/>
                </a:cubicBezTo>
                <a:cubicBezTo>
                  <a:pt x="5918925" y="4140411"/>
                  <a:pt x="5953814" y="4200882"/>
                  <a:pt x="5930554" y="4321821"/>
                </a:cubicBezTo>
                <a:cubicBezTo>
                  <a:pt x="5916018" y="4400076"/>
                  <a:pt x="5930554" y="4424975"/>
                  <a:pt x="5994519" y="4414305"/>
                </a:cubicBezTo>
                <a:cubicBezTo>
                  <a:pt x="6064297" y="4403633"/>
                  <a:pt x="6131169" y="4353835"/>
                  <a:pt x="6218393" y="4378734"/>
                </a:cubicBezTo>
                <a:cubicBezTo>
                  <a:pt x="6148614" y="4521016"/>
                  <a:pt x="6000333" y="4478331"/>
                  <a:pt x="5918925" y="4613499"/>
                </a:cubicBezTo>
                <a:cubicBezTo>
                  <a:pt x="6014871" y="4613499"/>
                  <a:pt x="6090465" y="4613499"/>
                  <a:pt x="6160243" y="4585042"/>
                </a:cubicBezTo>
                <a:cubicBezTo>
                  <a:pt x="6189318" y="4574373"/>
                  <a:pt x="6221300" y="4560144"/>
                  <a:pt x="6238745" y="4602828"/>
                </a:cubicBezTo>
                <a:cubicBezTo>
                  <a:pt x="6259098" y="4652628"/>
                  <a:pt x="6218393" y="4670412"/>
                  <a:pt x="6195133" y="4677526"/>
                </a:cubicBezTo>
                <a:cubicBezTo>
                  <a:pt x="6128261" y="4702425"/>
                  <a:pt x="6075928" y="4759339"/>
                  <a:pt x="6017778" y="4805580"/>
                </a:cubicBezTo>
                <a:cubicBezTo>
                  <a:pt x="5892758" y="4905177"/>
                  <a:pt x="5756107" y="4990547"/>
                  <a:pt x="5651439" y="5154171"/>
                </a:cubicBezTo>
                <a:cubicBezTo>
                  <a:pt x="5782275" y="5111487"/>
                  <a:pt x="5881128" y="5011889"/>
                  <a:pt x="6006149" y="4994104"/>
                </a:cubicBezTo>
                <a:cubicBezTo>
                  <a:pt x="5898572" y="5143500"/>
                  <a:pt x="5761922" y="5243097"/>
                  <a:pt x="5633994" y="5353367"/>
                </a:cubicBezTo>
                <a:cubicBezTo>
                  <a:pt x="5596197" y="5385379"/>
                  <a:pt x="5558400" y="5406721"/>
                  <a:pt x="5552586" y="5474306"/>
                </a:cubicBezTo>
                <a:cubicBezTo>
                  <a:pt x="5535140" y="5605917"/>
                  <a:pt x="5488622" y="5712629"/>
                  <a:pt x="5383953" y="5769542"/>
                </a:cubicBezTo>
                <a:cubicBezTo>
                  <a:pt x="5383953" y="5769542"/>
                  <a:pt x="5389768" y="5790884"/>
                  <a:pt x="5392675" y="5801555"/>
                </a:cubicBezTo>
                <a:cubicBezTo>
                  <a:pt x="5456640" y="5805112"/>
                  <a:pt x="5506066" y="5726858"/>
                  <a:pt x="5584568" y="5755314"/>
                </a:cubicBezTo>
                <a:cubicBezTo>
                  <a:pt x="5506066" y="5862025"/>
                  <a:pt x="5442103" y="5954508"/>
                  <a:pt x="5334526" y="6004307"/>
                </a:cubicBezTo>
                <a:cubicBezTo>
                  <a:pt x="5247303" y="6043434"/>
                  <a:pt x="5139727" y="6068335"/>
                  <a:pt x="5075763" y="6196388"/>
                </a:cubicBezTo>
                <a:cubicBezTo>
                  <a:pt x="5148450" y="6221287"/>
                  <a:pt x="5203691" y="6189274"/>
                  <a:pt x="5258933" y="6167932"/>
                </a:cubicBezTo>
                <a:cubicBezTo>
                  <a:pt x="5343249" y="6132361"/>
                  <a:pt x="5427565" y="6093234"/>
                  <a:pt x="5511881" y="6057663"/>
                </a:cubicBezTo>
                <a:cubicBezTo>
                  <a:pt x="5543864" y="6043434"/>
                  <a:pt x="5578753" y="6036320"/>
                  <a:pt x="5599105" y="6100347"/>
                </a:cubicBezTo>
                <a:cubicBezTo>
                  <a:pt x="5491529" y="6114575"/>
                  <a:pt x="5427565" y="6199945"/>
                  <a:pt x="5360693" y="6281757"/>
                </a:cubicBezTo>
                <a:cubicBezTo>
                  <a:pt x="5322897" y="6327999"/>
                  <a:pt x="5290914" y="6388469"/>
                  <a:pt x="5224043" y="6367127"/>
                </a:cubicBezTo>
                <a:cubicBezTo>
                  <a:pt x="5189154" y="6356456"/>
                  <a:pt x="5165894" y="6388469"/>
                  <a:pt x="5168801" y="6431153"/>
                </a:cubicBezTo>
                <a:cubicBezTo>
                  <a:pt x="5183339" y="6580550"/>
                  <a:pt x="5099022" y="6630349"/>
                  <a:pt x="5011799" y="6658805"/>
                </a:cubicBezTo>
                <a:cubicBezTo>
                  <a:pt x="4883871" y="6701489"/>
                  <a:pt x="4770480" y="6786859"/>
                  <a:pt x="4651275" y="6858000"/>
                </a:cubicBezTo>
                <a:lnTo>
                  <a:pt x="1823619" y="6858000"/>
                </a:lnTo>
                <a:lnTo>
                  <a:pt x="947849" y="6858000"/>
                </a:lnTo>
                <a:lnTo>
                  <a:pt x="732568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4E7CC9-A336-0B3D-959F-9838A70569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09600"/>
            <a:ext cx="3992700" cy="3877197"/>
          </a:xfrm>
        </p:spPr>
        <p:txBody>
          <a:bodyPr>
            <a:normAutofit/>
          </a:bodyPr>
          <a:lstStyle/>
          <a:p>
            <a:pPr algn="l"/>
            <a:r>
              <a:rPr lang="pt-BR" sz="4400" b="1">
                <a:effectLst/>
                <a:latin typeface="Segoe UI" panose="020B0502040204020203" pitchFamily="34" charset="0"/>
                <a:ea typeface="Segoe UI" panose="020B0502040204020203" pitchFamily="34" charset="0"/>
              </a:rPr>
              <a:t>Biometria de peixes em tempo real </a:t>
            </a:r>
            <a:endParaRPr lang="pt-BR" sz="44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27DF92-72B0-D89E-6614-1C8D39D99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38783"/>
            <a:ext cx="4007449" cy="1343972"/>
          </a:xfrm>
        </p:spPr>
        <p:txBody>
          <a:bodyPr>
            <a:normAutofit/>
          </a:bodyPr>
          <a:lstStyle/>
          <a:p>
            <a:pPr algn="l"/>
            <a:r>
              <a:rPr lang="pt-BR" sz="2000"/>
              <a:t>Vencedor da categoria produção </a:t>
            </a:r>
          </a:p>
          <a:p>
            <a:pPr algn="l"/>
            <a:r>
              <a:rPr lang="pt-BR" sz="2000" kern="1400">
                <a:effectLst/>
                <a:latin typeface="Segoe UI" panose="020B0502040204020203" pitchFamily="34" charset="0"/>
                <a:ea typeface="Segoe UI" panose="020B0502040204020203" pitchFamily="34" charset="0"/>
              </a:rPr>
              <a:t>Prêmio de Inovação Aquícola (PIA) 2024 </a:t>
            </a:r>
          </a:p>
          <a:p>
            <a:pPr algn="l"/>
            <a:endParaRPr lang="pt-BR" sz="2000"/>
          </a:p>
        </p:txBody>
      </p:sp>
      <p:pic>
        <p:nvPicPr>
          <p:cNvPr id="7" name="Imagem 6" descr="Logotipo, nome da empresa&#10;&#10;Descrição gerada automaticamente">
            <a:extLst>
              <a:ext uri="{FF2B5EF4-FFF2-40B4-BE49-F238E27FC236}">
                <a16:creationId xmlns:a16="http://schemas.microsoft.com/office/drawing/2014/main" id="{1A6A4079-06B8-67AB-E090-9E3F2F825C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98073" cy="100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202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A5F9431-AFA1-C407-6930-6C8544D66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i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Nossa</a:t>
            </a:r>
            <a:r>
              <a:rPr lang="en-US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i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proposta</a:t>
            </a:r>
            <a:br>
              <a:rPr lang="en-US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para </a:t>
            </a:r>
            <a:r>
              <a:rPr lang="en-US" i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biometria</a:t>
            </a:r>
            <a:r>
              <a:rPr lang="en-US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i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tilápias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EE5F93-51D0-3E47-FB8A-5E913E38FD1E}"/>
              </a:ext>
            </a:extLst>
          </p:cNvPr>
          <p:cNvSpPr>
            <a:spLocks/>
          </p:cNvSpPr>
          <p:nvPr/>
        </p:nvSpPr>
        <p:spPr>
          <a:xfrm>
            <a:off x="88038" y="1823752"/>
            <a:ext cx="4857666" cy="318716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spcAft>
                <a:spcPts val="510"/>
              </a:spcAft>
              <a:buFont typeface="Arial" panose="020B0604020202020204" pitchFamily="34" charset="0"/>
              <a:buChar char="•"/>
            </a:pPr>
            <a:r>
              <a:rPr lang="pt-BR" sz="2200" dirty="0"/>
              <a:t>Realizar a biometria de tilápias sem manipulação nas 24 horas do dia nos 365 dias do ano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spcAft>
                <a:spcPts val="510"/>
              </a:spcAft>
              <a:buFont typeface="Arial" panose="020B0604020202020204" pitchFamily="34" charset="0"/>
              <a:buChar char="•"/>
            </a:pPr>
            <a:r>
              <a:rPr lang="pt-BR" sz="2200" dirty="0"/>
              <a:t>Otimizar a quantidade de ração criando uma curva de crescimento em qualquer criação, época ou temperatura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spcAft>
                <a:spcPts val="510"/>
              </a:spcAft>
              <a:buFont typeface="Arial" panose="020B0604020202020204" pitchFamily="34" charset="0"/>
              <a:buChar char="•"/>
            </a:pPr>
            <a:r>
              <a:rPr lang="pt-BR" sz="2200" dirty="0"/>
              <a:t>Além de contar e classificar as tilápias por tamanho e peso.</a:t>
            </a:r>
          </a:p>
          <a:p>
            <a:pPr>
              <a:spcAft>
                <a:spcPts val="600"/>
              </a:spcAft>
            </a:pPr>
            <a:endParaRPr lang="pt-BR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equipamento submerso">
            <a:hlinkClick r:id="" action="ppaction://media"/>
            <a:extLst>
              <a:ext uri="{FF2B5EF4-FFF2-40B4-BE49-F238E27FC236}">
                <a16:creationId xmlns:a16="http://schemas.microsoft.com/office/drawing/2014/main" id="{539DCF9A-5046-9C61-EC92-763B0DB099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246298" y="266866"/>
            <a:ext cx="3705006" cy="2189207"/>
          </a:xfrm>
          <a:prstGeom prst="rect">
            <a:avLst/>
          </a:prstGeom>
        </p:spPr>
      </p:pic>
      <p:pic>
        <p:nvPicPr>
          <p:cNvPr id="7" name="Prova de conceito">
            <a:hlinkClick r:id="" action="ppaction://media"/>
            <a:extLst>
              <a:ext uri="{FF2B5EF4-FFF2-40B4-BE49-F238E27FC236}">
                <a16:creationId xmlns:a16="http://schemas.microsoft.com/office/drawing/2014/main" id="{B0F3EDBF-1307-0F8B-9302-3AD07A5F9B9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060528" y="3051852"/>
            <a:ext cx="1783143" cy="3150584"/>
          </a:xfrm>
          <a:prstGeom prst="rect">
            <a:avLst/>
          </a:prstGeom>
        </p:spPr>
      </p:pic>
      <p:pic>
        <p:nvPicPr>
          <p:cNvPr id="8" name="resultado1905_1">
            <a:hlinkClick r:id="" action="ppaction://media"/>
            <a:extLst>
              <a:ext uri="{FF2B5EF4-FFF2-40B4-BE49-F238E27FC236}">
                <a16:creationId xmlns:a16="http://schemas.microsoft.com/office/drawing/2014/main" id="{F9B31100-CD4C-0A3E-E143-9709CB2126BC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091749" y="3429000"/>
            <a:ext cx="3491949" cy="1962688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4A64EE2-D4A1-9EFC-EBFC-B804E5DCA5A7}"/>
              </a:ext>
            </a:extLst>
          </p:cNvPr>
          <p:cNvSpPr txBox="1"/>
          <p:nvPr/>
        </p:nvSpPr>
        <p:spPr>
          <a:xfrm>
            <a:off x="348329" y="4977362"/>
            <a:ext cx="37306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Recursos</a:t>
            </a:r>
          </a:p>
          <a:p>
            <a:r>
              <a:rPr lang="pt-BR" dirty="0"/>
              <a:t>Computadores</a:t>
            </a:r>
          </a:p>
          <a:p>
            <a:r>
              <a:rPr lang="pt-BR" dirty="0"/>
              <a:t>Captadores de imagem</a:t>
            </a:r>
          </a:p>
          <a:p>
            <a:r>
              <a:rPr lang="pt-BR" dirty="0"/>
              <a:t>Recursos humanos</a:t>
            </a:r>
            <a:br>
              <a:rPr lang="pt-BR" dirty="0"/>
            </a:br>
            <a:r>
              <a:rPr lang="pt-BR" dirty="0"/>
              <a:t>Sítios de produção para filmagens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FEF3535-A813-4699-C1D5-AE36557D7EE2}"/>
              </a:ext>
            </a:extLst>
          </p:cNvPr>
          <p:cNvSpPr txBox="1"/>
          <p:nvPr/>
        </p:nvSpPr>
        <p:spPr>
          <a:xfrm>
            <a:off x="7246298" y="2595578"/>
            <a:ext cx="2534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ideia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7F098E6-388A-826F-1757-7C701E80B487}"/>
              </a:ext>
            </a:extLst>
          </p:cNvPr>
          <p:cNvSpPr txBox="1"/>
          <p:nvPr/>
        </p:nvSpPr>
        <p:spPr>
          <a:xfrm>
            <a:off x="6235995" y="5855778"/>
            <a:ext cx="2534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As medidas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21586CA-4E59-B0E2-1647-5A87FBDB151E}"/>
              </a:ext>
            </a:extLst>
          </p:cNvPr>
          <p:cNvSpPr txBox="1"/>
          <p:nvPr/>
        </p:nvSpPr>
        <p:spPr>
          <a:xfrm>
            <a:off x="9954097" y="6345552"/>
            <a:ext cx="3075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prova de conceito</a:t>
            </a:r>
          </a:p>
        </p:txBody>
      </p:sp>
    </p:spTree>
    <p:extLst>
      <p:ext uri="{BB962C8B-B14F-4D97-AF65-F5344CB8AC3E}">
        <p14:creationId xmlns:p14="http://schemas.microsoft.com/office/powerpoint/2010/main" val="85138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0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0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1293F9B-599E-4871-A414-757225FA3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2175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D970AF-079B-9415-5891-313F1624A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chemeClr val="bg1"/>
                </a:solidFill>
              </a:rPr>
              <a:t>A EQUIPE</a:t>
            </a:r>
          </a:p>
        </p:txBody>
      </p:sp>
      <p:grpSp>
        <p:nvGrpSpPr>
          <p:cNvPr id="17" name="Graphic 190">
            <a:extLst>
              <a:ext uri="{FF2B5EF4-FFF2-40B4-BE49-F238E27FC236}">
                <a16:creationId xmlns:a16="http://schemas.microsoft.com/office/drawing/2014/main" id="{53883AA7-7F86-41F8-A1D8-06E9886E7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36528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C80ACB6-0FE0-4F10-998D-2E8D4637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C2903D5-FF18-4A00-8E9F-9335FCF1E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1A8B53C-ED2D-4081-AC0C-F87A9D4B3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10480" y="681042"/>
            <a:ext cx="1562428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2C7D52B-9C2A-4BDB-89DC-A89BDB9F8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4B951A6-4FAF-4CBA-B55F-3AAD55758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C4DABFE-3395-46F4-95C0-CA58332AA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82225D9-CC2C-4D45-B90F-5EC7DD265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DC31B28-21ED-494B-BA30-31CD8F9CD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BD8A01F-C2B9-47B6-977F-15E31A8C1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D562CCF-082E-4E33-BC25-3C2F3CB26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91A36DF-6DC9-4C5F-A16E-BC6DC8429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DEF31D0-A584-489A-B972-966367742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706B7B1-0776-4349-9782-39E4AD4E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ECC02B0-321C-499C-AB67-2DE74D4DE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5B3F392-AC23-49B8-A36A-D93B0BD76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A72EA58-66EE-4BA2-923C-2B66CFC42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aphicFrame>
        <p:nvGraphicFramePr>
          <p:cNvPr id="4" name="Espaço Reservado para Conteúdo 3">
            <a:extLst>
              <a:ext uri="{FF2B5EF4-FFF2-40B4-BE49-F238E27FC236}">
                <a16:creationId xmlns:a16="http://schemas.microsoft.com/office/drawing/2014/main" id="{087D759D-78DE-5826-1683-C38FF5609C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1369639"/>
              </p:ext>
            </p:extLst>
          </p:nvPr>
        </p:nvGraphicFramePr>
        <p:xfrm>
          <a:off x="1221268" y="2346403"/>
          <a:ext cx="10002215" cy="41928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9953">
                  <a:extLst>
                    <a:ext uri="{9D8B030D-6E8A-4147-A177-3AD203B41FA5}">
                      <a16:colId xmlns:a16="http://schemas.microsoft.com/office/drawing/2014/main" val="1856838397"/>
                    </a:ext>
                  </a:extLst>
                </a:gridCol>
                <a:gridCol w="4506131">
                  <a:extLst>
                    <a:ext uri="{9D8B030D-6E8A-4147-A177-3AD203B41FA5}">
                      <a16:colId xmlns:a16="http://schemas.microsoft.com/office/drawing/2014/main" val="346593224"/>
                    </a:ext>
                  </a:extLst>
                </a:gridCol>
                <a:gridCol w="4506131">
                  <a:extLst>
                    <a:ext uri="{9D8B030D-6E8A-4147-A177-3AD203B41FA5}">
                      <a16:colId xmlns:a16="http://schemas.microsoft.com/office/drawing/2014/main" val="711867093"/>
                    </a:ext>
                  </a:extLst>
                </a:gridCol>
              </a:tblGrid>
              <a:tr h="432764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 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0749" marR="20749" marT="207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Empresários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0749" marR="20749" marT="207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Acadêmicos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0749" marR="20749" marT="20749" marB="0" anchor="ctr"/>
                </a:tc>
                <a:extLst>
                  <a:ext uri="{0D108BD9-81ED-4DB2-BD59-A6C34878D82A}">
                    <a16:rowId xmlns:a16="http://schemas.microsoft.com/office/drawing/2014/main" val="3178835911"/>
                  </a:ext>
                </a:extLst>
              </a:tr>
              <a:tr h="1888816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Zootecnistas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0749" marR="20749" marT="20749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Produtor Aquicultura</a:t>
                      </a:r>
                      <a:br>
                        <a:rPr lang="pt-BR" sz="2400" u="none" strike="noStrike" dirty="0">
                          <a:effectLst/>
                        </a:rPr>
                      </a:br>
                      <a:r>
                        <a:rPr lang="pt-BR" sz="2400" u="none" strike="noStrike" dirty="0">
                          <a:effectLst/>
                        </a:rPr>
                        <a:t>Wagner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0749" marR="20749" marT="207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Doutor Zootecnia</a:t>
                      </a:r>
                      <a:br>
                        <a:rPr lang="pt-BR" sz="2400" u="none" strike="noStrike">
                          <a:effectLst/>
                        </a:rPr>
                      </a:br>
                      <a:r>
                        <a:rPr lang="pt-BR" sz="2400" u="none" strike="noStrike">
                          <a:effectLst/>
                        </a:rPr>
                        <a:t>Vander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0749" marR="20749" marT="20749" marB="0" anchor="ctr"/>
                </a:tc>
                <a:extLst>
                  <a:ext uri="{0D108BD9-81ED-4DB2-BD59-A6C34878D82A}">
                    <a16:rowId xmlns:a16="http://schemas.microsoft.com/office/drawing/2014/main" val="1847917792"/>
                  </a:ext>
                </a:extLst>
              </a:tr>
              <a:tr h="1871226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Engenheiros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0749" marR="20749" marT="20749" marB="0" vert="vert27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       Automação de Processos</a:t>
                      </a:r>
                      <a:br>
                        <a:rPr lang="pt-BR" sz="2400" u="none" strike="noStrike" dirty="0">
                          <a:effectLst/>
                        </a:rPr>
                      </a:br>
                      <a:r>
                        <a:rPr lang="pt-BR" sz="2400" u="none" strike="noStrike" dirty="0">
                          <a:effectLst/>
                        </a:rPr>
                        <a:t>     Fernando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0749" marR="20749" marT="207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          Doutor Sistemas Eletrônicos</a:t>
                      </a:r>
                    </a:p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     Antonio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0749" marR="20749" marT="20749" marB="0" anchor="ctr"/>
                </a:tc>
                <a:extLst>
                  <a:ext uri="{0D108BD9-81ED-4DB2-BD59-A6C34878D82A}">
                    <a16:rowId xmlns:a16="http://schemas.microsoft.com/office/drawing/2014/main" val="3165051680"/>
                  </a:ext>
                </a:extLst>
              </a:tr>
            </a:tbl>
          </a:graphicData>
        </a:graphic>
      </p:graphicFrame>
      <p:pic>
        <p:nvPicPr>
          <p:cNvPr id="5" name="Imagem 4" descr="Foto editada de rosto de pessoa&#10;&#10;Descrição gerada automaticamente com confiança média">
            <a:extLst>
              <a:ext uri="{FF2B5EF4-FFF2-40B4-BE49-F238E27FC236}">
                <a16:creationId xmlns:a16="http://schemas.microsoft.com/office/drawing/2014/main" id="{096A4557-ECE1-B51B-044C-7C53616286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456" y="4567451"/>
            <a:ext cx="1173782" cy="1173782"/>
          </a:xfrm>
          <a:prstGeom prst="rect">
            <a:avLst/>
          </a:prstGeom>
        </p:spPr>
      </p:pic>
      <p:pic>
        <p:nvPicPr>
          <p:cNvPr id="6" name="Imagem 5" descr="Homem sorrindo pousando para foto&#10;&#10;Descrição gerada automaticamente">
            <a:extLst>
              <a:ext uri="{FF2B5EF4-FFF2-40B4-BE49-F238E27FC236}">
                <a16:creationId xmlns:a16="http://schemas.microsoft.com/office/drawing/2014/main" id="{D51F4E64-646C-02F9-4FFA-322E71FDB9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289" y="2847720"/>
            <a:ext cx="851008" cy="851008"/>
          </a:xfrm>
          <a:prstGeom prst="rect">
            <a:avLst/>
          </a:prstGeom>
        </p:spPr>
      </p:pic>
      <p:pic>
        <p:nvPicPr>
          <p:cNvPr id="7" name="Imagem 6" descr="Imagem em preto e branco de pessoa sorrindo&#10;&#10;Descrição gerada automaticamente">
            <a:extLst>
              <a:ext uri="{FF2B5EF4-FFF2-40B4-BE49-F238E27FC236}">
                <a16:creationId xmlns:a16="http://schemas.microsoft.com/office/drawing/2014/main" id="{79F8589A-A727-2CCA-C919-3D24E24E72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711" y="2782906"/>
            <a:ext cx="1167057" cy="1167057"/>
          </a:xfrm>
          <a:prstGeom prst="rect">
            <a:avLst/>
          </a:prstGeom>
        </p:spPr>
      </p:pic>
      <p:pic>
        <p:nvPicPr>
          <p:cNvPr id="8" name="Imagem 7" descr="Homem de terno e gravata sorrindo posando para foto&#10;&#10;Descrição gerada automaticamente">
            <a:extLst>
              <a:ext uri="{FF2B5EF4-FFF2-40B4-BE49-F238E27FC236}">
                <a16:creationId xmlns:a16="http://schemas.microsoft.com/office/drawing/2014/main" id="{7AF6EB36-0FDF-9D1F-4177-3BBFDD8225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834" y="4619067"/>
            <a:ext cx="661378" cy="85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77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146</Words>
  <Application>Microsoft Office PowerPoint</Application>
  <PresentationFormat>Widescreen</PresentationFormat>
  <Paragraphs>27</Paragraphs>
  <Slides>3</Slides>
  <Notes>1</Notes>
  <HiddenSlides>0</HiddenSlides>
  <MMClips>3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Aptos</vt:lpstr>
      <vt:lpstr>Aptos Display</vt:lpstr>
      <vt:lpstr>Arial</vt:lpstr>
      <vt:lpstr>Calibri</vt:lpstr>
      <vt:lpstr>Segoe UI</vt:lpstr>
      <vt:lpstr>Tema do Office</vt:lpstr>
      <vt:lpstr>Biometria de peixes em tempo real </vt:lpstr>
      <vt:lpstr>Nossa proposta para biometria de tilápias</vt:lpstr>
      <vt:lpstr>A EQUIPE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Essencial importância do Controle de Ração na Criação de Tilápias:</dc:title>
  <dc:creator>Antonio Roberto Albuquerque</dc:creator>
  <cp:lastModifiedBy>Antonio Roberto Albuquerque</cp:lastModifiedBy>
  <cp:revision>27</cp:revision>
  <dcterms:created xsi:type="dcterms:W3CDTF">2024-05-07T11:34:51Z</dcterms:created>
  <dcterms:modified xsi:type="dcterms:W3CDTF">2024-05-24T19:59:48Z</dcterms:modified>
</cp:coreProperties>
</file>

<file path=docProps/thumbnail.jpeg>
</file>